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380C-058A-4582-82D4-E82F1AAFAC66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A326-F044-4A02-BCA4-6290F488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93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380C-058A-4582-82D4-E82F1AAFAC66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A326-F044-4A02-BCA4-6290F488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12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380C-058A-4582-82D4-E82F1AAFAC66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A326-F044-4A02-BCA4-6290F488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23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380C-058A-4582-82D4-E82F1AAFAC66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A326-F044-4A02-BCA4-6290F488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06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380C-058A-4582-82D4-E82F1AAFAC66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A326-F044-4A02-BCA4-6290F488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05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380C-058A-4582-82D4-E82F1AAFAC66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A326-F044-4A02-BCA4-6290F488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00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380C-058A-4582-82D4-E82F1AAFAC66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A326-F044-4A02-BCA4-6290F488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08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380C-058A-4582-82D4-E82F1AAFAC66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A326-F044-4A02-BCA4-6290F488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29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380C-058A-4582-82D4-E82F1AAFAC66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A326-F044-4A02-BCA4-6290F488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13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380C-058A-4582-82D4-E82F1AAFAC66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A326-F044-4A02-BCA4-6290F488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12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380C-058A-4582-82D4-E82F1AAFAC66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A326-F044-4A02-BCA4-6290F488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75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6380C-058A-4582-82D4-E82F1AAFAC66}" type="datetimeFigureOut">
              <a:rPr lang="de-DE" smtClean="0"/>
              <a:t>12.12.2023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2A326-F044-4A02-BCA4-6290F488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10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7447" y="1704109"/>
            <a:ext cx="11445777" cy="989215"/>
          </a:xfrm>
        </p:spPr>
        <p:txBody>
          <a:bodyPr>
            <a:normAutofit/>
          </a:bodyPr>
          <a:lstStyle/>
          <a:p>
            <a:r>
              <a:rPr lang="de-DE" sz="3600" dirty="0"/>
              <a:t>Vortragsreihe: </a:t>
            </a:r>
            <a:r>
              <a:rPr lang="de-DE" sz="4400" b="1" dirty="0"/>
              <a:t>Einwände zum Krieg in der Ukraine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859577"/>
            <a:ext cx="9144000" cy="3457247"/>
          </a:xfrm>
        </p:spPr>
        <p:txBody>
          <a:bodyPr>
            <a:normAutofit/>
          </a:bodyPr>
          <a:lstStyle/>
          <a:p>
            <a:pPr algn="l" defTabSz="1440000"/>
            <a:r>
              <a:rPr lang="de-DE" dirty="0"/>
              <a:t>Titel:	</a:t>
            </a:r>
            <a:r>
              <a:rPr lang="de-DE" b="1" i="1" dirty="0"/>
              <a:t>Wieder ist das erste Opfer des Krieges die Wahrheit </a:t>
            </a:r>
            <a:r>
              <a:rPr lang="de-DE" sz="2000" b="1" i="1" dirty="0"/>
              <a:t>– </a:t>
            </a:r>
          </a:p>
          <a:p>
            <a:pPr algn="l" defTabSz="1440000"/>
            <a:r>
              <a:rPr lang="de-DE" sz="2000" b="1" i="1" dirty="0"/>
              <a:t>	"Strategische Kommunikation" und die Funktion der Medien</a:t>
            </a:r>
          </a:p>
          <a:p>
            <a:pPr algn="l" defTabSz="1440000"/>
            <a:r>
              <a:rPr lang="de-DE" dirty="0"/>
              <a:t>Referent:	Prof. Dr. Sabine Schiffer</a:t>
            </a:r>
          </a:p>
          <a:p>
            <a:pPr algn="l" defTabSz="1440000"/>
            <a:r>
              <a:rPr lang="de-DE" dirty="0"/>
              <a:t>Moderator:	PD Dr. Johannes M. Becker</a:t>
            </a:r>
          </a:p>
          <a:p>
            <a:pPr algn="l" defTabSz="1440000"/>
            <a:r>
              <a:rPr lang="de-DE" dirty="0"/>
              <a:t>Datum:	24.05.2023, 18:30-20 Uhr </a:t>
            </a:r>
          </a:p>
          <a:p>
            <a:pPr algn="l" defTabSz="1440000"/>
            <a:r>
              <a:rPr lang="de-DE" dirty="0"/>
              <a:t>Ort:	Landgrafensaal des Staatsarchivs Marburg </a:t>
            </a:r>
          </a:p>
          <a:p>
            <a:pPr algn="l"/>
            <a:endParaRPr lang="de-DE" sz="1200" dirty="0"/>
          </a:p>
          <a:p>
            <a:pPr algn="l"/>
            <a:r>
              <a:rPr lang="de-DE" sz="1000" dirty="0"/>
              <a:t>Gefördert von „Arbeit und Leben Hessen“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525790" y="414606"/>
            <a:ext cx="31422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600" b="1" dirty="0"/>
              <a:t>der </a:t>
            </a:r>
            <a:r>
              <a:rPr lang="de-DE" sz="3600" b="1" cap="small" dirty="0"/>
              <a:t>Politische Salon</a:t>
            </a:r>
            <a:endParaRPr lang="de-DE" sz="3600" cap="small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615143" y="263581"/>
          <a:ext cx="2641021" cy="1502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181140" imgH="1809608" progId="AcroExch.Document.DC">
                  <p:embed/>
                </p:oleObj>
              </mc:Choice>
              <mc:Fallback>
                <p:oleObj name="Acrobat Document" r:id="rId2" imgW="3181140" imgH="1809608" progId="AcroExch.Document.DC">
                  <p:embed/>
                  <p:pic>
                    <p:nvPicPr>
                      <p:cNvPr id="6" name="Objek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5143" y="263581"/>
                        <a:ext cx="2641021" cy="1502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 rot="16200000">
            <a:off x="-89449" y="5869928"/>
            <a:ext cx="709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/>
              <a:t>Bild von Freepik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962261"/>
            <a:ext cx="917737" cy="55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1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7447" y="1704109"/>
            <a:ext cx="11445777" cy="989215"/>
          </a:xfrm>
        </p:spPr>
        <p:txBody>
          <a:bodyPr>
            <a:normAutofit/>
          </a:bodyPr>
          <a:lstStyle/>
          <a:p>
            <a:r>
              <a:rPr lang="de-DE" sz="3600" dirty="0"/>
              <a:t>Vortragsreihe: </a:t>
            </a:r>
            <a:r>
              <a:rPr lang="de-DE" sz="4400" b="1" dirty="0"/>
              <a:t>Einwände zum Krieg in der Ukraine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859577"/>
            <a:ext cx="9144000" cy="3457247"/>
          </a:xfrm>
        </p:spPr>
        <p:txBody>
          <a:bodyPr>
            <a:normAutofit/>
          </a:bodyPr>
          <a:lstStyle/>
          <a:p>
            <a:pPr algn="l" defTabSz="1440000"/>
            <a:r>
              <a:rPr lang="de-DE" dirty="0"/>
              <a:t>Titel:	</a:t>
            </a:r>
            <a:r>
              <a:rPr lang="de-DE" sz="2800" b="1" i="1" dirty="0"/>
              <a:t>Medien im Krieg – Krieg in den Medien</a:t>
            </a:r>
          </a:p>
          <a:p>
            <a:pPr algn="l" defTabSz="1440000"/>
            <a:r>
              <a:rPr lang="de-DE" dirty="0"/>
              <a:t>Referent:	Prof. Dr. Jörg Becker</a:t>
            </a:r>
          </a:p>
          <a:p>
            <a:pPr algn="l" defTabSz="1440000"/>
            <a:r>
              <a:rPr lang="de-DE" dirty="0"/>
              <a:t>Moderator:	PD Dr. Johannes M. Becker</a:t>
            </a:r>
          </a:p>
          <a:p>
            <a:pPr algn="l" defTabSz="1440000"/>
            <a:r>
              <a:rPr lang="de-DE" dirty="0"/>
              <a:t>Datum:	19.10.2023, 18:30-20 Uhr </a:t>
            </a:r>
          </a:p>
          <a:p>
            <a:pPr algn="l" defTabSz="1440000"/>
            <a:r>
              <a:rPr lang="de-DE" dirty="0"/>
              <a:t>Ort:	Historischer Saal, Rathaus Marburg </a:t>
            </a:r>
          </a:p>
          <a:p>
            <a:pPr algn="l"/>
            <a:endParaRPr lang="de-DE" sz="1200" dirty="0"/>
          </a:p>
          <a:p>
            <a:pPr algn="l"/>
            <a:r>
              <a:rPr lang="de-DE" sz="1000" dirty="0"/>
              <a:t>Gefördert von „Arbeit und Leben Hessen“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525790" y="414606"/>
            <a:ext cx="31422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600" b="1" dirty="0"/>
              <a:t>der </a:t>
            </a:r>
            <a:r>
              <a:rPr lang="de-DE" sz="3600" b="1" cap="small" dirty="0"/>
              <a:t>Politische Salon</a:t>
            </a:r>
            <a:endParaRPr lang="de-DE" sz="3600" cap="small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615143" y="263581"/>
          <a:ext cx="2641021" cy="1502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3181140" imgH="1809608" progId="AcroExch.Document.DC">
                  <p:embed/>
                </p:oleObj>
              </mc:Choice>
              <mc:Fallback>
                <p:oleObj name="Acrobat Document" r:id="rId3" imgW="3181140" imgH="1809608" progId="AcroExch.Document.DC">
                  <p:embed/>
                  <p:pic>
                    <p:nvPicPr>
                      <p:cNvPr id="6" name="Objek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5143" y="263581"/>
                        <a:ext cx="2641021" cy="1502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 rot="16200000">
            <a:off x="-89449" y="5869928"/>
            <a:ext cx="709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/>
              <a:t>Bild von Freepik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674386"/>
            <a:ext cx="917737" cy="55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96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Breitbild</PresentationFormat>
  <Paragraphs>21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Acrobat Document</vt:lpstr>
      <vt:lpstr>Vortragsreihe: Einwände zum Krieg in der Ukraine</vt:lpstr>
      <vt:lpstr>Vortragsreihe: Einwände zum Krieg in der Ukraine</vt:lpstr>
    </vt:vector>
  </TitlesOfParts>
  <Company>Magistrat der Universitätsstadt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Vortragsreihe: Einwände zum Krieg in der Ukraine</dc:title>
  <dc:creator>René Barrios</dc:creator>
  <cp:lastModifiedBy>Nicole Najemnik</cp:lastModifiedBy>
  <cp:revision>19</cp:revision>
  <dcterms:created xsi:type="dcterms:W3CDTF">2023-05-04T11:56:51Z</dcterms:created>
  <dcterms:modified xsi:type="dcterms:W3CDTF">2023-12-12T09:56:58Z</dcterms:modified>
</cp:coreProperties>
</file>